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T4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8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146" y="1800745"/>
            <a:ext cx="8351470" cy="255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1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517" y="1841096"/>
            <a:ext cx="6002396" cy="456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6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990" y="1714499"/>
            <a:ext cx="6675253" cy="474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99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715" y="1752599"/>
            <a:ext cx="5924510" cy="47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8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655" y="1836506"/>
            <a:ext cx="6117821" cy="457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58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581" y="1730952"/>
            <a:ext cx="5446568" cy="475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2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223" y="1790699"/>
            <a:ext cx="6262033" cy="256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44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76" y="1807238"/>
            <a:ext cx="5037947" cy="466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83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962" y="1810268"/>
            <a:ext cx="5532121" cy="454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62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817" y="1765242"/>
            <a:ext cx="5463020" cy="452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3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717" y="1654753"/>
            <a:ext cx="7677108" cy="462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840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661" y="1746625"/>
            <a:ext cx="5318674" cy="48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31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666" y="1626956"/>
            <a:ext cx="6344516" cy="486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4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37" y="1511011"/>
            <a:ext cx="4265035" cy="46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2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577" y="1708439"/>
            <a:ext cx="6103707" cy="419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5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693" y="1756582"/>
            <a:ext cx="4608802" cy="458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2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806" y="1796847"/>
            <a:ext cx="6039976" cy="416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1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041" y="1735454"/>
            <a:ext cx="6399502" cy="468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19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597" y="1850709"/>
            <a:ext cx="6556577" cy="50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0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900" y="1752600"/>
            <a:ext cx="6709151" cy="485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64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22</TotalTime>
  <Words>43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Parallax</vt:lpstr>
      <vt:lpstr>Geometry T4 Review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T4 Review</dc:title>
  <dc:creator>Zimmerman, Charlie</dc:creator>
  <cp:lastModifiedBy>Zimmerman, Charlie</cp:lastModifiedBy>
  <cp:revision>3</cp:revision>
  <dcterms:created xsi:type="dcterms:W3CDTF">2014-05-29T01:55:22Z</dcterms:created>
  <dcterms:modified xsi:type="dcterms:W3CDTF">2014-05-29T02:18:21Z</dcterms:modified>
</cp:coreProperties>
</file>